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4F97-7D3D-3DB7-8891-89A3245F6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B23B9-C948-2701-86C1-99727F2B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4B689-C562-93A4-6F9F-9E8CA17B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EC9B-1D38-AECB-D3FC-BA7CCBFC8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4A78-42E2-680F-FC57-7B53C929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99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47B8-B51E-B666-6948-66D09293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7FA77-A824-16C2-2749-B4B272D8F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2549A-14F2-784C-3588-EFEA2C5C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3E51E-7B25-44C5-A04C-962B89B5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63FC-1538-6BD2-290B-177CC503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1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E28D6-A26E-D849-D765-239C34056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92DFF-40DF-3345-A13B-A9CA4B4E8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D014-8CFB-D651-C72F-9B2EF4C4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3B6CF-5978-0A31-A39F-6B05A22F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8403-93B5-A474-9A61-6D24AAE7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9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53D4-97E5-D9A1-ACA2-62560B07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086F-BB4B-AAF9-3817-4700604E0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55680-6A09-4373-14B2-421E0874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4599-7A51-A6C9-1CC6-2B270CC0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FC41-E152-F1AC-EB6E-57B641FC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55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863D-F094-AA52-3B87-8470558F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C58D-0AAF-7FCA-3D89-84C196ABD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DF539-210C-5055-30EA-3685910E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6E74-48F3-0A76-4DE4-6436064C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4FE43-2348-712E-08D2-625BA758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9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9EBA-D3A1-432F-1D74-83418DC5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A7A6-527B-3F06-065C-B6A91CBFC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C8C6B-73C3-2E85-746C-9700ECE8E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AB8D9-89BE-86CD-6806-9CE82727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1EA6D-F0FC-F47D-CC70-672484BA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5E83-130E-E990-763D-B8CE7316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6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077-1CB0-1AAC-F977-84BAC36D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52710-C146-FA93-E3B5-1333CC85A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EA7C6-DA9E-C72F-7E19-D176E4936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2FAE6-D3EC-845B-B526-40F83A1CB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57063-54E5-FC37-333A-74DAC9CC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DB0D2-E479-79E8-2155-C5048F52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CA2D6-FE45-A215-51D3-69437AE7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A86F0-577A-0763-2E44-8EBF9B47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9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74E0-6D14-16F3-1F96-3D6E0A68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EB852-CBD9-FD16-EF9F-08067BFD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3B43F-A9FC-9388-D184-C8553143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980A1-8B7B-E4EA-9DA9-54EF3D45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66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4A870-10AA-2E0E-0D0F-F84897AF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D635D-2601-49E8-C92A-2C4B23B2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D4A6-23A5-11DA-8692-5423DD45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55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BC4B-C5B8-3E46-4AFC-86F883BA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AE6C-201F-8BE1-32E9-2DE86BAC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9F23D-ED78-8E64-5404-B64C8B144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C72AC-7EC8-2AB4-8D09-7928C9AA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BA148-74A6-230C-ED72-8394307E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DF899-BE3C-6F66-568D-79F0BA36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54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BDF7-373F-312F-FFFE-A60475F5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FDB99-D8E3-6C0F-F9AF-FAECC8BB5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B3B22-00FC-3402-D826-57533CA76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8E44A-47DB-686D-A739-1D7334E6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B9C03-BDC9-D076-B92C-23B4CA6B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03EE5-3E30-FC37-7518-3E1D2DC9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E2EEB-458E-4D46-2A2A-1786F37A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E1C2B-1F4D-7754-36CE-D80F3E30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CA27-AED1-E237-D012-12CDC634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4AF5A-BE86-4F4E-9ABB-396C61F0CA74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8B865-255D-17DF-5DD7-2CD7809FC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3D75-1885-F3B1-BB63-A28534B64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DD2B-CBBB-47AD-A556-B063EF3B3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56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D5FEC-7568-D413-2094-A7864ABA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DCB75-ACE7-7D38-BCAA-433529CE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158BB9-8B90-273B-BE81-D089A23A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1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A57F66-763A-0B17-7DF0-ADDA43FC4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A12920-44FB-CA11-F160-FDAFEE7B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5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9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132604-0D36-934A-7BF2-03F566123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6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1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88149 Sesha Karthick G</dc:creator>
  <cp:lastModifiedBy>88149 Sesha Karthick G</cp:lastModifiedBy>
  <cp:revision>1</cp:revision>
  <dcterms:created xsi:type="dcterms:W3CDTF">2024-02-17T15:23:20Z</dcterms:created>
  <dcterms:modified xsi:type="dcterms:W3CDTF">2024-02-17T15:26:30Z</dcterms:modified>
</cp:coreProperties>
</file>